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2"/>
    <p:restoredTop sz="94688"/>
  </p:normalViewPr>
  <p:slideViewPr>
    <p:cSldViewPr snapToGrid="0" snapToObjects="1">
      <p:cViewPr>
        <p:scale>
          <a:sx n="75" d="100"/>
          <a:sy n="75" d="100"/>
        </p:scale>
        <p:origin x="-102" y="-72"/>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3" name="Shape 113"/>
          <p:cNvSpPr>
            <a:spLocks noGrp="1" noRot="1" noChangeAspect="1"/>
          </p:cNvSpPr>
          <p:nvPr>
            <p:ph type="sldImg"/>
          </p:nvPr>
        </p:nvSpPr>
        <p:spPr>
          <a:xfrm>
            <a:off x="1143000" y="685800"/>
            <a:ext cx="4572000" cy="3429000"/>
          </a:xfrm>
          <a:prstGeom prst="rect">
            <a:avLst/>
          </a:prstGeom>
        </p:spPr>
        <p:txBody>
          <a:bodyPr/>
          <a:lstStyle/>
          <a:p>
            <a:endParaRPr/>
          </a:p>
        </p:txBody>
      </p:sp>
      <p:sp>
        <p:nvSpPr>
          <p:cNvPr id="114" name="Shape 114"/>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106955289"/>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11" name="Прямоугольник"/>
          <p:cNvSpPr/>
          <p:nvPr/>
        </p:nvSpPr>
        <p:spPr>
          <a:xfrm>
            <a:off x="4061866" y="-135186"/>
            <a:ext cx="9121280" cy="10023972"/>
          </a:xfrm>
          <a:prstGeom prst="rect">
            <a:avLst/>
          </a:prstGeom>
          <a:solidFill>
            <a:srgbClr val="FFFFFF"/>
          </a:solidFill>
          <a:ln w="12700">
            <a:miter lim="400000"/>
          </a:ln>
        </p:spPr>
        <p:txBody>
          <a:bodyPr lIns="50800" tIns="50800" rIns="50800" bIns="50800" anchor="ctr"/>
          <a:lstStyle/>
          <a:p>
            <a:pPr>
              <a:defRPr sz="2400">
                <a:solidFill>
                  <a:srgbClr val="FFFFFF"/>
                </a:solidFill>
              </a:defRPr>
            </a:pPr>
            <a:endParaRPr/>
          </a:p>
        </p:txBody>
      </p:sp>
      <p:sp>
        <p:nvSpPr>
          <p:cNvPr id="1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90" name="–Иван Арсентьев"/>
          <p:cNvSpPr txBox="1">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atin typeface="Helvetica"/>
                <a:ea typeface="Helvetica"/>
                <a:cs typeface="Helvetica"/>
                <a:sym typeface="Helvetica"/>
              </a:defRPr>
            </a:lvl1pPr>
          </a:lstStyle>
          <a:p>
            <a:r>
              <a:t>–Иван Арсентьев</a:t>
            </a:r>
          </a:p>
        </p:txBody>
      </p:sp>
      <p:sp>
        <p:nvSpPr>
          <p:cNvPr id="91" name="«Место ввода цитаты»."/>
          <p:cNvSpPr txBox="1">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«Место ввода цитаты».</a:t>
            </a:r>
          </a:p>
        </p:txBody>
      </p:sp>
      <p:sp>
        <p:nvSpPr>
          <p:cNvPr id="9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99" name="Изображение"/>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10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Фото — горизонтально">
    <p:bg>
      <p:bgPr>
        <a:solidFill>
          <a:srgbClr val="FFFFFF"/>
        </a:solidFill>
        <a:effectLst/>
      </p:bgPr>
    </p:bg>
    <p:spTree>
      <p:nvGrpSpPr>
        <p:cNvPr id="1" name=""/>
        <p:cNvGrpSpPr/>
        <p:nvPr/>
      </p:nvGrpSpPr>
      <p:grpSpPr>
        <a:xfrm>
          <a:off x="0" y="0"/>
          <a:ext cx="0" cy="0"/>
          <a:chOff x="0" y="0"/>
          <a:chExt cx="0" cy="0"/>
        </a:xfrm>
      </p:grpSpPr>
      <p:sp>
        <p:nvSpPr>
          <p:cNvPr id="19" name="Изображение"/>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0" name="Текст заголовка"/>
          <p:cNvSpPr txBox="1">
            <a:spLocks noGrp="1"/>
          </p:cNvSpPr>
          <p:nvPr>
            <p:ph type="title"/>
          </p:nvPr>
        </p:nvSpPr>
        <p:spPr>
          <a:xfrm>
            <a:off x="1270000" y="6718300"/>
            <a:ext cx="10464800" cy="1422400"/>
          </a:xfrm>
          <a:prstGeom prst="rect">
            <a:avLst/>
          </a:prstGeom>
        </p:spPr>
        <p:txBody>
          <a:bodyPr anchor="b"/>
          <a:lstStyle/>
          <a:p>
            <a:r>
              <a:t>Текст заголовка</a:t>
            </a:r>
          </a:p>
        </p:txBody>
      </p:sp>
      <p:sp>
        <p:nvSpPr>
          <p:cNvPr id="21" name="Уровень текста 1…"/>
          <p:cNvSpPr txBox="1">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2" name="Номер слайда"/>
          <p:cNvSpPr txBox="1">
            <a:spLocks noGrp="1"/>
          </p:cNvSpPr>
          <p:nvPr>
            <p:ph type="sldNum" sz="quarter" idx="2"/>
          </p:nvPr>
        </p:nvSpPr>
        <p:spPr>
          <a:xfrm>
            <a:off x="6311798" y="9245600"/>
            <a:ext cx="368504" cy="381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2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Фото — вертикально">
    <p:bg>
      <p:bgPr>
        <a:solidFill>
          <a:srgbClr val="FFFFFF"/>
        </a:solidFill>
        <a:effectLst/>
      </p:bgPr>
    </p:bg>
    <p:spTree>
      <p:nvGrpSpPr>
        <p:cNvPr id="1" name=""/>
        <p:cNvGrpSpPr/>
        <p:nvPr/>
      </p:nvGrpSpPr>
      <p:grpSpPr>
        <a:xfrm>
          <a:off x="0" y="0"/>
          <a:ext cx="0" cy="0"/>
          <a:chOff x="0" y="0"/>
          <a:chExt cx="0" cy="0"/>
        </a:xfrm>
      </p:grpSpPr>
      <p:sp>
        <p:nvSpPr>
          <p:cNvPr id="36" name="Изображение"/>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7" name="Текст заголовка"/>
          <p:cNvSpPr txBox="1">
            <a:spLocks noGrp="1"/>
          </p:cNvSpPr>
          <p:nvPr>
            <p:ph type="title"/>
          </p:nvPr>
        </p:nvSpPr>
        <p:spPr>
          <a:xfrm>
            <a:off x="952500" y="635000"/>
            <a:ext cx="5334000" cy="3987800"/>
          </a:xfrm>
          <a:prstGeom prst="rect">
            <a:avLst/>
          </a:prstGeom>
        </p:spPr>
        <p:txBody>
          <a:bodyPr anchor="b"/>
          <a:lstStyle>
            <a:lvl1pPr>
              <a:defRPr sz="6000"/>
            </a:lvl1pPr>
          </a:lstStyle>
          <a:p>
            <a:r>
              <a:t>Текст заголовка</a:t>
            </a:r>
          </a:p>
        </p:txBody>
      </p:sp>
      <p:sp>
        <p:nvSpPr>
          <p:cNvPr id="38" name="Уровень текста 1…"/>
          <p:cNvSpPr txBox="1">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9"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46"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53" name="Текст заголовка"/>
          <p:cNvSpPr txBox="1">
            <a:spLocks noGrp="1"/>
          </p:cNvSpPr>
          <p:nvPr>
            <p:ph type="title"/>
          </p:nvPr>
        </p:nvSpPr>
        <p:spPr>
          <a:prstGeom prst="rect">
            <a:avLst/>
          </a:prstGeom>
        </p:spPr>
        <p:txBody>
          <a:bodyPr/>
          <a:lstStyle/>
          <a:p>
            <a:r>
              <a:t>Текст заголовка</a:t>
            </a:r>
          </a:p>
        </p:txBody>
      </p:sp>
      <p:sp>
        <p:nvSpPr>
          <p:cNvPr id="5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5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62" name="Изображение"/>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3" name="Текст заголовка"/>
          <p:cNvSpPr txBox="1">
            <a:spLocks noGrp="1"/>
          </p:cNvSpPr>
          <p:nvPr>
            <p:ph type="title"/>
          </p:nvPr>
        </p:nvSpPr>
        <p:spPr>
          <a:prstGeom prst="rect">
            <a:avLst/>
          </a:prstGeom>
        </p:spPr>
        <p:txBody>
          <a:bodyPr/>
          <a:lstStyle/>
          <a:p>
            <a:r>
              <a:t>Текст заголовка</a:t>
            </a:r>
          </a:p>
        </p:txBody>
      </p:sp>
      <p:sp>
        <p:nvSpPr>
          <p:cNvPr id="64" name="Уровень текста 1…"/>
          <p:cNvSpPr txBox="1">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6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72" name="Уровень текста 1…"/>
          <p:cNvSpPr txBox="1">
            <a:spLocks noGrp="1"/>
          </p:cNvSpPr>
          <p:nvPr>
            <p:ph type="body" idx="1"/>
          </p:nvPr>
        </p:nvSpPr>
        <p:spPr>
          <a:xfrm>
            <a:off x="952500" y="1270000"/>
            <a:ext cx="11099800" cy="7213600"/>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7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80" name="Изображение"/>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1" name="Изображение"/>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2" name="Изображение"/>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952500" y="444500"/>
            <a:ext cx="11099800" cy="21590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Текст заголовка</a:t>
            </a:r>
          </a:p>
        </p:txBody>
      </p:sp>
      <p:sp>
        <p:nvSpPr>
          <p:cNvPr id="3" name="Уровень текста 1…"/>
          <p:cNvSpPr txBox="1">
            <a:spLocks noGrp="1"/>
          </p:cNvSpPr>
          <p:nvPr>
            <p:ph type="body" idx="1"/>
          </p:nvPr>
        </p:nvSpPr>
        <p:spPr>
          <a:xfrm>
            <a:off x="952500" y="2603500"/>
            <a:ext cx="11099800" cy="628650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j-lt"/>
          <a:ea typeface="+mj-ea"/>
          <a:cs typeface="+mj-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Линия"/>
          <p:cNvSpPr/>
          <p:nvPr/>
        </p:nvSpPr>
        <p:spPr>
          <a:xfrm flipV="1">
            <a:off x="5206999" y="1140740"/>
            <a:ext cx="1" cy="1975004"/>
          </a:xfrm>
          <a:prstGeom prst="line">
            <a:avLst/>
          </a:prstGeom>
          <a:ln w="12700">
            <a:solidFill>
              <a:srgbClr val="FFFFFF"/>
            </a:solidFill>
            <a:miter lim="400000"/>
          </a:ln>
        </p:spPr>
        <p:txBody>
          <a:bodyPr lIns="50800" tIns="50800" rIns="50800" bIns="50800" anchor="ctr"/>
          <a:lstStyle/>
          <a:p>
            <a:pPr>
              <a:defRPr sz="2400"/>
            </a:pPr>
            <a:endParaRPr/>
          </a:p>
        </p:txBody>
      </p:sp>
      <p:sp>
        <p:nvSpPr>
          <p:cNvPr id="117" name="Очень крутой…"/>
          <p:cNvSpPr txBox="1"/>
          <p:nvPr/>
        </p:nvSpPr>
        <p:spPr>
          <a:xfrm>
            <a:off x="5194299" y="2797983"/>
            <a:ext cx="6715325" cy="2955443"/>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p>
            <a:pPr algn="l">
              <a:defRPr sz="5000" b="1" cap="all">
                <a:solidFill>
                  <a:srgbClr val="253957"/>
                </a:solidFill>
                <a:latin typeface="+mn-lt"/>
                <a:ea typeface="+mn-ea"/>
                <a:cs typeface="+mn-cs"/>
                <a:sym typeface="Arial Narrow"/>
              </a:defRPr>
            </a:pPr>
            <a:r>
              <a:rPr dirty="0">
                <a:latin typeface="Arial Narrow" charset="0"/>
                <a:ea typeface="Arial Narrow" charset="0"/>
                <a:cs typeface="Arial Narrow" charset="0"/>
              </a:rPr>
              <a:t>Очень крутой</a:t>
            </a:r>
          </a:p>
          <a:p>
            <a:pPr algn="l">
              <a:defRPr sz="5000" b="1" cap="all">
                <a:solidFill>
                  <a:srgbClr val="253957"/>
                </a:solidFill>
                <a:latin typeface="+mn-lt"/>
                <a:ea typeface="+mn-ea"/>
                <a:cs typeface="+mn-cs"/>
                <a:sym typeface="Arial Narrow"/>
              </a:defRPr>
            </a:pPr>
            <a:r>
              <a:rPr dirty="0">
                <a:latin typeface="Arial Narrow" charset="0"/>
                <a:ea typeface="Arial Narrow" charset="0"/>
                <a:cs typeface="Arial Narrow" charset="0"/>
              </a:rPr>
              <a:t>заголовок презентации</a:t>
            </a:r>
          </a:p>
        </p:txBody>
      </p:sp>
      <p:sp>
        <p:nvSpPr>
          <p:cNvPr id="118" name="Очень крутой подзаголовок презентации"/>
          <p:cNvSpPr txBox="1"/>
          <p:nvPr/>
        </p:nvSpPr>
        <p:spPr>
          <a:xfrm>
            <a:off x="5194300" y="6349912"/>
            <a:ext cx="6715324" cy="83430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lvl1pPr algn="l">
              <a:defRPr sz="3000">
                <a:solidFill>
                  <a:srgbClr val="253957"/>
                </a:solidFill>
                <a:latin typeface="+mn-lt"/>
                <a:ea typeface="+mn-ea"/>
                <a:cs typeface="+mn-cs"/>
                <a:sym typeface="Arial Narrow"/>
              </a:defRPr>
            </a:lvl1pPr>
          </a:lstStyle>
          <a:p>
            <a:r>
              <a:rPr dirty="0">
                <a:latin typeface="Arial Narrow" charset="0"/>
                <a:ea typeface="Arial Narrow" charset="0"/>
                <a:cs typeface="Arial Narrow" charset="0"/>
              </a:rPr>
              <a:t>Очень крутой подзаголовок презентации</a:t>
            </a:r>
          </a:p>
        </p:txBody>
      </p:sp>
      <p:sp>
        <p:nvSpPr>
          <p:cNvPr id="119" name="Название подразделения,  лаборатории, факультета и т.д."/>
          <p:cNvSpPr txBox="1"/>
          <p:nvPr/>
        </p:nvSpPr>
        <p:spPr>
          <a:xfrm>
            <a:off x="5194300" y="1312714"/>
            <a:ext cx="6715323" cy="564257"/>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p>
            <a:pPr algn="l">
              <a:defRPr sz="3000">
                <a:solidFill>
                  <a:srgbClr val="253957"/>
                </a:solidFill>
                <a:latin typeface="+mn-lt"/>
                <a:ea typeface="+mn-ea"/>
                <a:cs typeface="+mn-cs"/>
                <a:sym typeface="Arial Narrow"/>
              </a:defRPr>
            </a:pPr>
            <a:r>
              <a:rPr lang="ru-RU" dirty="0" smtClean="0">
                <a:latin typeface="Arial Narrow" charset="0"/>
                <a:ea typeface="Arial Narrow" charset="0"/>
                <a:cs typeface="Arial Narrow" charset="0"/>
              </a:rPr>
              <a:t>Факультет </a:t>
            </a:r>
            <a:r>
              <a:rPr lang="ru-RU" dirty="0" err="1" smtClean="0">
                <a:latin typeface="Arial Narrow" charset="0"/>
                <a:ea typeface="Arial Narrow" charset="0"/>
                <a:cs typeface="Arial Narrow" charset="0"/>
              </a:rPr>
              <a:t>довузовской</a:t>
            </a:r>
            <a:r>
              <a:rPr lang="ru-RU" dirty="0" smtClean="0">
                <a:latin typeface="Arial Narrow" charset="0"/>
                <a:ea typeface="Arial Narrow" charset="0"/>
                <a:cs typeface="Arial Narrow" charset="0"/>
              </a:rPr>
              <a:t> подготовки</a:t>
            </a:r>
            <a:endParaRPr dirty="0">
              <a:latin typeface="Arial Narrow" charset="0"/>
              <a:ea typeface="Arial Narrow" charset="0"/>
              <a:cs typeface="Arial Narrow" charset="0"/>
            </a:endParaRPr>
          </a:p>
        </p:txBody>
      </p:sp>
      <p:sp>
        <p:nvSpPr>
          <p:cNvPr id="120" name="Москва, 2017"/>
          <p:cNvSpPr txBox="1"/>
          <p:nvPr/>
        </p:nvSpPr>
        <p:spPr>
          <a:xfrm>
            <a:off x="5194300" y="8448522"/>
            <a:ext cx="6715324" cy="425758"/>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l" defTabSz="457200">
              <a:defRPr sz="2100">
                <a:solidFill>
                  <a:srgbClr val="253957"/>
                </a:solidFill>
                <a:latin typeface="+mn-lt"/>
                <a:ea typeface="+mn-ea"/>
                <a:cs typeface="+mn-cs"/>
                <a:sym typeface="Arial Narrow"/>
              </a:defRPr>
            </a:lvl1pPr>
          </a:lstStyle>
          <a:p>
            <a:r>
              <a:rPr dirty="0">
                <a:latin typeface="Arial Narrow" charset="0"/>
                <a:ea typeface="Arial Narrow" charset="0"/>
                <a:cs typeface="Arial Narrow" charset="0"/>
              </a:rPr>
              <a:t>Москва, </a:t>
            </a:r>
            <a:r>
              <a:rPr dirty="0" smtClean="0">
                <a:latin typeface="Arial Narrow" charset="0"/>
                <a:ea typeface="Arial Narrow" charset="0"/>
                <a:cs typeface="Arial Narrow" charset="0"/>
              </a:rPr>
              <a:t>201</a:t>
            </a:r>
            <a:r>
              <a:rPr lang="ru-RU" dirty="0" smtClean="0">
                <a:latin typeface="Arial Narrow" charset="0"/>
                <a:ea typeface="Arial Narrow" charset="0"/>
                <a:cs typeface="Arial Narrow" charset="0"/>
              </a:rPr>
              <a:t>8</a:t>
            </a:r>
            <a:endParaRPr dirty="0">
              <a:latin typeface="Arial Narrow" charset="0"/>
              <a:ea typeface="Arial Narrow" charset="0"/>
              <a:cs typeface="Arial Narrow" charset="0"/>
            </a:endParaRPr>
          </a:p>
        </p:txBody>
      </p:sp>
      <p:pic>
        <p:nvPicPr>
          <p:cNvPr id="121" name="Изображение" descr="Изображение"/>
          <p:cNvPicPr>
            <a:picLocks noChangeAspect="1"/>
          </p:cNvPicPr>
          <p:nvPr/>
        </p:nvPicPr>
        <p:blipFill>
          <a:blip r:embed="rId2">
            <a:extLst/>
          </a:blip>
          <a:stretch>
            <a:fillRect/>
          </a:stretch>
        </p:blipFill>
        <p:spPr>
          <a:xfrm>
            <a:off x="968298" y="946303"/>
            <a:ext cx="1945686" cy="1881278"/>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24" name="Очень крутой заголовок…"/>
          <p:cNvSpPr txBox="1"/>
          <p:nvPr/>
        </p:nvSpPr>
        <p:spPr>
          <a:xfrm>
            <a:off x="793361" y="2113981"/>
            <a:ext cx="11430002" cy="164496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defRPr sz="5000" b="1" cap="all">
                <a:solidFill>
                  <a:srgbClr val="253957"/>
                </a:solidFill>
                <a:latin typeface="+mn-lt"/>
                <a:ea typeface="+mn-ea"/>
                <a:cs typeface="+mn-cs"/>
                <a:sym typeface="Arial Narrow"/>
              </a:defRPr>
            </a:pPr>
            <a:r>
              <a:rPr b="1" dirty="0">
                <a:latin typeface="Arial Narrow" charset="0"/>
                <a:ea typeface="Arial Narrow" charset="0"/>
                <a:cs typeface="Arial Narrow" charset="0"/>
              </a:rPr>
              <a:t>Очень крутой заголовок</a:t>
            </a:r>
          </a:p>
          <a:p>
            <a:pPr algn="l">
              <a:defRPr sz="3000">
                <a:solidFill>
                  <a:srgbClr val="253957"/>
                </a:solidFill>
                <a:latin typeface="+mn-lt"/>
                <a:ea typeface="+mn-ea"/>
                <a:cs typeface="+mn-cs"/>
                <a:sym typeface="Arial Narrow"/>
              </a:defRPr>
            </a:pPr>
            <a:r>
              <a:rPr dirty="0">
                <a:latin typeface="Arial Narrow" charset="0"/>
                <a:ea typeface="Arial Narrow" charset="0"/>
                <a:cs typeface="Arial Narrow" charset="0"/>
              </a:rPr>
              <a:t>Очень крутой подзаголовок презентации </a:t>
            </a:r>
          </a:p>
        </p:txBody>
      </p:sp>
      <p:sp>
        <p:nvSpPr>
          <p:cNvPr id="12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5461986"/>
            <a:ext cx="11430001" cy="344368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defRPr sz="2100">
                <a:solidFill>
                  <a:srgbClr val="253957"/>
                </a:solidFill>
                <a:latin typeface="+mn-lt"/>
                <a:ea typeface="+mn-ea"/>
                <a:cs typeface="+mn-cs"/>
                <a:sym typeface="Arial Narrow"/>
              </a:defRPr>
            </a:pPr>
            <a:r>
              <a:rPr dirty="0">
                <a:latin typeface="Arial Narrow" charset="0"/>
                <a:ea typeface="Arial Narrow" charset="0"/>
                <a:cs typeface="Arial Narrow" charset="0"/>
              </a:rPr>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a:p>
            <a:pPr algn="l">
              <a:spcBef>
                <a:spcPts val="2000"/>
              </a:spcBef>
              <a:defRPr sz="2100">
                <a:solidFill>
                  <a:srgbClr val="253957"/>
                </a:solidFill>
                <a:latin typeface="+mn-lt"/>
                <a:ea typeface="+mn-ea"/>
                <a:cs typeface="+mn-cs"/>
                <a:sym typeface="Arial Narrow"/>
              </a:defRPr>
            </a:pPr>
            <a:r>
              <a:rPr dirty="0">
                <a:latin typeface="Arial Narrow" charset="0"/>
                <a:ea typeface="Arial Narrow" charset="0"/>
                <a:cs typeface="Arial Narrow" charset="0"/>
              </a:rPr>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p:txBody>
      </p:sp>
      <p:sp>
        <p:nvSpPr>
          <p:cNvPr id="126" name="Заголовок основного текста"/>
          <p:cNvSpPr txBox="1"/>
          <p:nvPr/>
        </p:nvSpPr>
        <p:spPr>
          <a:xfrm>
            <a:off x="787399" y="4139373"/>
            <a:ext cx="11430001" cy="94218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r>
              <a:rPr dirty="0">
                <a:latin typeface="Arial Narrow" charset="0"/>
                <a:ea typeface="Arial Narrow" charset="0"/>
                <a:cs typeface="Arial Narrow" charset="0"/>
              </a:rPr>
              <a:t>Заголовок основного текста</a:t>
            </a:r>
          </a:p>
        </p:txBody>
      </p:sp>
      <p:sp>
        <p:nvSpPr>
          <p:cNvPr id="127"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smtClean="0">
                <a:latin typeface="Arial Narrow" charset="0"/>
                <a:ea typeface="Arial Narrow" charset="0"/>
                <a:cs typeface="Arial Narrow" charset="0"/>
              </a:rPr>
              <a:t>«Клуб Эрудит» ФДП НУИ ВШЭ</a:t>
            </a:r>
            <a:endParaRPr dirty="0">
              <a:latin typeface="Arial Narrow" charset="0"/>
              <a:ea typeface="Arial Narrow" charset="0"/>
              <a:cs typeface="Arial Narrow" charset="0"/>
            </a:endParaRPr>
          </a:p>
        </p:txBody>
      </p:sp>
      <p:pic>
        <p:nvPicPr>
          <p:cNvPr id="128" name="Изображение" descr="Изображение"/>
          <p:cNvPicPr>
            <a:picLocks noChangeAspect="1"/>
          </p:cNvPicPr>
          <p:nvPr/>
        </p:nvPicPr>
        <p:blipFill>
          <a:blip r:embed="rId2">
            <a:extLst/>
          </a:blip>
          <a:stretch>
            <a:fillRect/>
          </a:stretch>
        </p:blipFill>
        <p:spPr>
          <a:xfrm>
            <a:off x="805562" y="416839"/>
            <a:ext cx="853034" cy="853034"/>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31"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5461986"/>
            <a:ext cx="11430001" cy="344368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numCol="2" spcCol="571500"/>
          <a:lstStyle/>
          <a:p>
            <a:pPr algn="l">
              <a:spcBef>
                <a:spcPts val="2000"/>
              </a:spcBef>
              <a:defRPr sz="2100">
                <a:solidFill>
                  <a:srgbClr val="253957"/>
                </a:solidFill>
                <a:latin typeface="+mn-lt"/>
                <a:ea typeface="+mn-ea"/>
                <a:cs typeface="+mn-cs"/>
                <a:sym typeface="Arial Narrow"/>
              </a:defRPr>
            </a:pPr>
            <a:r>
              <a:rPr dirty="0">
                <a:latin typeface="Arial Narrow" charset="0"/>
                <a:ea typeface="Arial Narrow" charset="0"/>
                <a:cs typeface="Arial Narrow" charset="0"/>
              </a:rPr>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a:p>
            <a:pPr algn="l">
              <a:spcBef>
                <a:spcPts val="2000"/>
              </a:spcBef>
              <a:defRPr sz="2100">
                <a:solidFill>
                  <a:srgbClr val="253957"/>
                </a:solidFill>
                <a:latin typeface="+mn-lt"/>
                <a:ea typeface="+mn-ea"/>
                <a:cs typeface="+mn-cs"/>
                <a:sym typeface="Arial Narrow"/>
              </a:defRPr>
            </a:pPr>
            <a:r>
              <a:rPr dirty="0">
                <a:latin typeface="Arial Narrow" charset="0"/>
                <a:ea typeface="Arial Narrow" charset="0"/>
                <a:cs typeface="Arial Narrow" charset="0"/>
              </a:rPr>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p:txBody>
      </p:sp>
      <p:pic>
        <p:nvPicPr>
          <p:cNvPr id="135" name="Изображение" descr="Изображение"/>
          <p:cNvPicPr>
            <a:picLocks noChangeAspect="1"/>
          </p:cNvPicPr>
          <p:nvPr/>
        </p:nvPicPr>
        <p:blipFill>
          <a:blip r:embed="rId2">
            <a:extLst/>
          </a:blip>
          <a:stretch>
            <a:fillRect/>
          </a:stretch>
        </p:blipFill>
        <p:spPr>
          <a:xfrm>
            <a:off x="805562" y="416839"/>
            <a:ext cx="853034" cy="853034"/>
          </a:xfrm>
          <a:prstGeom prst="rect">
            <a:avLst/>
          </a:prstGeom>
          <a:ln w="12700">
            <a:miter lim="400000"/>
          </a:ln>
        </p:spPr>
      </p:pic>
      <p:sp>
        <p:nvSpPr>
          <p:cNvPr id="8" name="Очень крутой заголовок…"/>
          <p:cNvSpPr txBox="1"/>
          <p:nvPr/>
        </p:nvSpPr>
        <p:spPr>
          <a:xfrm>
            <a:off x="793361" y="2113981"/>
            <a:ext cx="11430002" cy="164496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defRPr sz="5000" b="1" cap="all">
                <a:solidFill>
                  <a:srgbClr val="253957"/>
                </a:solidFill>
                <a:latin typeface="+mn-lt"/>
                <a:ea typeface="+mn-ea"/>
                <a:cs typeface="+mn-cs"/>
                <a:sym typeface="Arial Narrow"/>
              </a:defRPr>
            </a:pPr>
            <a:r>
              <a:rPr b="1" dirty="0">
                <a:latin typeface="Arial Narrow" charset="0"/>
                <a:ea typeface="Arial Narrow" charset="0"/>
                <a:cs typeface="Arial Narrow" charset="0"/>
              </a:rPr>
              <a:t>Очень крутой заголовок</a:t>
            </a:r>
          </a:p>
          <a:p>
            <a:pPr algn="l">
              <a:defRPr sz="3000">
                <a:solidFill>
                  <a:srgbClr val="253957"/>
                </a:solidFill>
                <a:latin typeface="+mn-lt"/>
                <a:ea typeface="+mn-ea"/>
                <a:cs typeface="+mn-cs"/>
                <a:sym typeface="Arial Narrow"/>
              </a:defRPr>
            </a:pPr>
            <a:r>
              <a:rPr dirty="0">
                <a:latin typeface="Arial Narrow" charset="0"/>
                <a:ea typeface="Arial Narrow" charset="0"/>
                <a:cs typeface="Arial Narrow" charset="0"/>
              </a:rPr>
              <a:t>Очень крутой подзаголовок презентации </a:t>
            </a:r>
          </a:p>
        </p:txBody>
      </p:sp>
      <p:sp>
        <p:nvSpPr>
          <p:cNvPr id="9" name="Заголовок основного текста"/>
          <p:cNvSpPr txBox="1"/>
          <p:nvPr/>
        </p:nvSpPr>
        <p:spPr>
          <a:xfrm>
            <a:off x="787399" y="4139373"/>
            <a:ext cx="11430001" cy="94218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r>
              <a:rPr dirty="0">
                <a:latin typeface="Arial Narrow" charset="0"/>
                <a:ea typeface="Arial Narrow" charset="0"/>
                <a:cs typeface="Arial Narrow" charset="0"/>
              </a:rPr>
              <a:t>Заголовок основного текста</a:t>
            </a:r>
          </a:p>
        </p:txBody>
      </p:sp>
      <p:sp>
        <p:nvSpPr>
          <p:cNvPr id="10"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«Клуб Эрудит» ФДП НУИ ВШЭ</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38"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5461986"/>
            <a:ext cx="11430001" cy="344368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marL="228600" indent="-228600" algn="l">
              <a:spcBef>
                <a:spcPts val="2000"/>
              </a:spcBef>
              <a:buSzPct val="100000"/>
              <a:buAutoNum type="arabicPeriod"/>
              <a:defRPr sz="2100">
                <a:solidFill>
                  <a:srgbClr val="253957"/>
                </a:solidFill>
                <a:latin typeface="+mn-lt"/>
                <a:ea typeface="+mn-ea"/>
                <a:cs typeface="+mn-cs"/>
                <a:sym typeface="Arial Narrow"/>
              </a:defRPr>
            </a:pPr>
            <a:r>
              <a:rPr dirty="0">
                <a:latin typeface="Arial Narrow" charset="0"/>
                <a:ea typeface="Arial Narrow" charset="0"/>
                <a:cs typeface="Arial Narrow" charset="0"/>
              </a:rPr>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a:p>
            <a:pPr marL="228600" indent="-228600" algn="l">
              <a:spcBef>
                <a:spcPts val="2000"/>
              </a:spcBef>
              <a:buSzPct val="100000"/>
              <a:buAutoNum type="arabicPeriod"/>
              <a:defRPr sz="2100">
                <a:solidFill>
                  <a:srgbClr val="253957"/>
                </a:solidFill>
                <a:latin typeface="+mn-lt"/>
                <a:ea typeface="+mn-ea"/>
                <a:cs typeface="+mn-cs"/>
                <a:sym typeface="Arial Narrow"/>
              </a:defRPr>
            </a:pPr>
            <a:r>
              <a:rPr dirty="0">
                <a:latin typeface="Arial Narrow" charset="0"/>
                <a:ea typeface="Arial Narrow" charset="0"/>
                <a:cs typeface="Arial Narrow" charset="0"/>
              </a:rPr>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p:txBody>
      </p:sp>
      <p:pic>
        <p:nvPicPr>
          <p:cNvPr id="142" name="Изображение" descr="Изображение"/>
          <p:cNvPicPr>
            <a:picLocks noChangeAspect="1"/>
          </p:cNvPicPr>
          <p:nvPr/>
        </p:nvPicPr>
        <p:blipFill>
          <a:blip r:embed="rId2">
            <a:extLst/>
          </a:blip>
          <a:stretch>
            <a:fillRect/>
          </a:stretch>
        </p:blipFill>
        <p:spPr>
          <a:xfrm>
            <a:off x="805562" y="416839"/>
            <a:ext cx="853034" cy="853034"/>
          </a:xfrm>
          <a:prstGeom prst="rect">
            <a:avLst/>
          </a:prstGeom>
          <a:ln w="12700">
            <a:miter lim="400000"/>
          </a:ln>
        </p:spPr>
      </p:pic>
      <p:sp>
        <p:nvSpPr>
          <p:cNvPr id="8" name="Очень крутой заголовок…"/>
          <p:cNvSpPr txBox="1"/>
          <p:nvPr/>
        </p:nvSpPr>
        <p:spPr>
          <a:xfrm>
            <a:off x="793361" y="2113981"/>
            <a:ext cx="11430002" cy="164496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defRPr sz="5000" b="1" cap="all">
                <a:solidFill>
                  <a:srgbClr val="253957"/>
                </a:solidFill>
                <a:latin typeface="+mn-lt"/>
                <a:ea typeface="+mn-ea"/>
                <a:cs typeface="+mn-cs"/>
                <a:sym typeface="Arial Narrow"/>
              </a:defRPr>
            </a:pPr>
            <a:r>
              <a:rPr b="1" dirty="0">
                <a:latin typeface="Arial Narrow" charset="0"/>
                <a:ea typeface="Arial Narrow" charset="0"/>
                <a:cs typeface="Arial Narrow" charset="0"/>
              </a:rPr>
              <a:t>Очень крутой заголовок</a:t>
            </a:r>
          </a:p>
          <a:p>
            <a:pPr algn="l">
              <a:defRPr sz="3000">
                <a:solidFill>
                  <a:srgbClr val="253957"/>
                </a:solidFill>
                <a:latin typeface="+mn-lt"/>
                <a:ea typeface="+mn-ea"/>
                <a:cs typeface="+mn-cs"/>
                <a:sym typeface="Arial Narrow"/>
              </a:defRPr>
            </a:pPr>
            <a:r>
              <a:rPr dirty="0">
                <a:latin typeface="Arial Narrow" charset="0"/>
                <a:ea typeface="Arial Narrow" charset="0"/>
                <a:cs typeface="Arial Narrow" charset="0"/>
              </a:rPr>
              <a:t>Очень крутой подзаголовок презентации </a:t>
            </a:r>
          </a:p>
        </p:txBody>
      </p:sp>
      <p:sp>
        <p:nvSpPr>
          <p:cNvPr id="9" name="Заголовок основного текста"/>
          <p:cNvSpPr txBox="1"/>
          <p:nvPr/>
        </p:nvSpPr>
        <p:spPr>
          <a:xfrm>
            <a:off x="787399" y="4139373"/>
            <a:ext cx="11430001" cy="94218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r>
              <a:rPr dirty="0">
                <a:latin typeface="Arial Narrow" charset="0"/>
                <a:ea typeface="Arial Narrow" charset="0"/>
                <a:cs typeface="Arial Narrow" charset="0"/>
              </a:rPr>
              <a:t>Заголовок основного текста</a:t>
            </a:r>
          </a:p>
        </p:txBody>
      </p:sp>
      <p:sp>
        <p:nvSpPr>
          <p:cNvPr id="10"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«Клуб Эрудит» ФДП НУИ ВШЭ</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45"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5461986"/>
            <a:ext cx="11430001" cy="344368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numCol="2" spcCol="571500"/>
          <a:lstStyle/>
          <a:p>
            <a:pPr marL="228600" indent="-228600" algn="l">
              <a:spcBef>
                <a:spcPts val="2000"/>
              </a:spcBef>
              <a:buSzPct val="100000"/>
              <a:buAutoNum type="arabicPeriod"/>
              <a:defRPr sz="2100">
                <a:solidFill>
                  <a:srgbClr val="253957"/>
                </a:solidFill>
                <a:latin typeface="+mn-lt"/>
                <a:ea typeface="+mn-ea"/>
                <a:cs typeface="+mn-cs"/>
                <a:sym typeface="Arial Narrow"/>
              </a:defRPr>
            </a:pPr>
            <a:r>
              <a:rPr dirty="0">
                <a:latin typeface="Arial Narrow" charset="0"/>
                <a:ea typeface="Arial Narrow" charset="0"/>
                <a:cs typeface="Arial Narrow" charset="0"/>
              </a:rPr>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a:p>
            <a:pPr marL="228600" indent="-228600" algn="l">
              <a:spcBef>
                <a:spcPts val="2000"/>
              </a:spcBef>
              <a:buSzPct val="100000"/>
              <a:buAutoNum type="arabicPeriod"/>
              <a:defRPr sz="2100">
                <a:solidFill>
                  <a:srgbClr val="253957"/>
                </a:solidFill>
                <a:latin typeface="+mn-lt"/>
                <a:ea typeface="+mn-ea"/>
                <a:cs typeface="+mn-cs"/>
                <a:sym typeface="Arial Narrow"/>
              </a:defRPr>
            </a:pPr>
            <a:r>
              <a:rPr dirty="0">
                <a:latin typeface="Arial Narrow" charset="0"/>
                <a:ea typeface="Arial Narrow" charset="0"/>
                <a:cs typeface="Arial Narrow" charset="0"/>
              </a:rPr>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p:txBody>
      </p:sp>
      <p:pic>
        <p:nvPicPr>
          <p:cNvPr id="149" name="Изображение" descr="Изображение"/>
          <p:cNvPicPr>
            <a:picLocks noChangeAspect="1"/>
          </p:cNvPicPr>
          <p:nvPr/>
        </p:nvPicPr>
        <p:blipFill>
          <a:blip r:embed="rId2">
            <a:extLst/>
          </a:blip>
          <a:stretch>
            <a:fillRect/>
          </a:stretch>
        </p:blipFill>
        <p:spPr>
          <a:xfrm>
            <a:off x="805562" y="416839"/>
            <a:ext cx="853034" cy="853034"/>
          </a:xfrm>
          <a:prstGeom prst="rect">
            <a:avLst/>
          </a:prstGeom>
          <a:ln w="12700">
            <a:miter lim="400000"/>
          </a:ln>
        </p:spPr>
      </p:pic>
      <p:sp>
        <p:nvSpPr>
          <p:cNvPr id="8" name="Очень крутой заголовок…"/>
          <p:cNvSpPr txBox="1"/>
          <p:nvPr/>
        </p:nvSpPr>
        <p:spPr>
          <a:xfrm>
            <a:off x="793361" y="2113981"/>
            <a:ext cx="11430002" cy="164496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defRPr sz="5000" b="1" cap="all">
                <a:solidFill>
                  <a:srgbClr val="253957"/>
                </a:solidFill>
                <a:latin typeface="+mn-lt"/>
                <a:ea typeface="+mn-ea"/>
                <a:cs typeface="+mn-cs"/>
                <a:sym typeface="Arial Narrow"/>
              </a:defRPr>
            </a:pPr>
            <a:r>
              <a:rPr b="1" dirty="0">
                <a:latin typeface="Arial Narrow" charset="0"/>
                <a:ea typeface="Arial Narrow" charset="0"/>
                <a:cs typeface="Arial Narrow" charset="0"/>
              </a:rPr>
              <a:t>Очень крутой заголовок</a:t>
            </a:r>
          </a:p>
          <a:p>
            <a:pPr algn="l">
              <a:defRPr sz="3000">
                <a:solidFill>
                  <a:srgbClr val="253957"/>
                </a:solidFill>
                <a:latin typeface="+mn-lt"/>
                <a:ea typeface="+mn-ea"/>
                <a:cs typeface="+mn-cs"/>
                <a:sym typeface="Arial Narrow"/>
              </a:defRPr>
            </a:pPr>
            <a:r>
              <a:rPr dirty="0">
                <a:latin typeface="Arial Narrow" charset="0"/>
                <a:ea typeface="Arial Narrow" charset="0"/>
                <a:cs typeface="Arial Narrow" charset="0"/>
              </a:rPr>
              <a:t>Очень крутой подзаголовок презентации </a:t>
            </a:r>
          </a:p>
        </p:txBody>
      </p:sp>
      <p:sp>
        <p:nvSpPr>
          <p:cNvPr id="9" name="Заголовок основного текста"/>
          <p:cNvSpPr txBox="1"/>
          <p:nvPr/>
        </p:nvSpPr>
        <p:spPr>
          <a:xfrm>
            <a:off x="787399" y="4139373"/>
            <a:ext cx="11430001" cy="94218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r>
              <a:rPr dirty="0">
                <a:latin typeface="Arial Narrow" charset="0"/>
                <a:ea typeface="Arial Narrow" charset="0"/>
                <a:cs typeface="Arial Narrow" charset="0"/>
              </a:rPr>
              <a:t>Заголовок основного текста</a:t>
            </a:r>
          </a:p>
        </p:txBody>
      </p:sp>
      <p:sp>
        <p:nvSpPr>
          <p:cNvPr id="10"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«Клуб Эрудит» ФДП НУИ ВШЭ</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52"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5461986"/>
            <a:ext cx="11430001" cy="344368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marL="228600" indent="-228600" algn="l">
              <a:spcBef>
                <a:spcPts val="2000"/>
              </a:spcBef>
              <a:buSzPct val="100000"/>
              <a:buChar char="•"/>
              <a:defRPr sz="2100">
                <a:solidFill>
                  <a:srgbClr val="253957"/>
                </a:solidFill>
                <a:latin typeface="+mn-lt"/>
                <a:ea typeface="+mn-ea"/>
                <a:cs typeface="+mn-cs"/>
                <a:sym typeface="Arial Narrow"/>
              </a:defRPr>
            </a:pPr>
            <a:r>
              <a:rPr dirty="0">
                <a:latin typeface="Arial Narrow" charset="0"/>
                <a:ea typeface="Arial Narrow" charset="0"/>
                <a:cs typeface="Arial Narrow" charset="0"/>
              </a:rPr>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a:p>
            <a:pPr marL="228600" indent="-228600" algn="l">
              <a:spcBef>
                <a:spcPts val="2000"/>
              </a:spcBef>
              <a:buSzPct val="100000"/>
              <a:buChar char="•"/>
              <a:defRPr sz="2100">
                <a:solidFill>
                  <a:srgbClr val="253957"/>
                </a:solidFill>
                <a:latin typeface="+mn-lt"/>
                <a:ea typeface="+mn-ea"/>
                <a:cs typeface="+mn-cs"/>
                <a:sym typeface="Arial Narrow"/>
              </a:defRPr>
            </a:pPr>
            <a:r>
              <a:rPr dirty="0">
                <a:latin typeface="Arial Narrow" charset="0"/>
                <a:ea typeface="Arial Narrow" charset="0"/>
                <a:cs typeface="Arial Narrow" charset="0"/>
              </a:rPr>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p:txBody>
      </p:sp>
      <p:pic>
        <p:nvPicPr>
          <p:cNvPr id="156" name="Изображение" descr="Изображение"/>
          <p:cNvPicPr>
            <a:picLocks noChangeAspect="1"/>
          </p:cNvPicPr>
          <p:nvPr/>
        </p:nvPicPr>
        <p:blipFill>
          <a:blip r:embed="rId2">
            <a:extLst/>
          </a:blip>
          <a:stretch>
            <a:fillRect/>
          </a:stretch>
        </p:blipFill>
        <p:spPr>
          <a:xfrm>
            <a:off x="805562" y="416839"/>
            <a:ext cx="853034" cy="853034"/>
          </a:xfrm>
          <a:prstGeom prst="rect">
            <a:avLst/>
          </a:prstGeom>
          <a:ln w="12700">
            <a:miter lim="400000"/>
          </a:ln>
        </p:spPr>
      </p:pic>
      <p:sp>
        <p:nvSpPr>
          <p:cNvPr id="8" name="Очень крутой заголовок…"/>
          <p:cNvSpPr txBox="1"/>
          <p:nvPr/>
        </p:nvSpPr>
        <p:spPr>
          <a:xfrm>
            <a:off x="793361" y="2113981"/>
            <a:ext cx="11430002" cy="164496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defRPr sz="5000" b="1" cap="all">
                <a:solidFill>
                  <a:srgbClr val="253957"/>
                </a:solidFill>
                <a:latin typeface="+mn-lt"/>
                <a:ea typeface="+mn-ea"/>
                <a:cs typeface="+mn-cs"/>
                <a:sym typeface="Arial Narrow"/>
              </a:defRPr>
            </a:pPr>
            <a:r>
              <a:rPr b="1" dirty="0">
                <a:latin typeface="Arial Narrow" charset="0"/>
                <a:ea typeface="Arial Narrow" charset="0"/>
                <a:cs typeface="Arial Narrow" charset="0"/>
              </a:rPr>
              <a:t>Очень крутой заголовок</a:t>
            </a:r>
          </a:p>
          <a:p>
            <a:pPr algn="l">
              <a:defRPr sz="3000">
                <a:solidFill>
                  <a:srgbClr val="253957"/>
                </a:solidFill>
                <a:latin typeface="+mn-lt"/>
                <a:ea typeface="+mn-ea"/>
                <a:cs typeface="+mn-cs"/>
                <a:sym typeface="Arial Narrow"/>
              </a:defRPr>
            </a:pPr>
            <a:r>
              <a:rPr dirty="0">
                <a:latin typeface="Arial Narrow" charset="0"/>
                <a:ea typeface="Arial Narrow" charset="0"/>
                <a:cs typeface="Arial Narrow" charset="0"/>
              </a:rPr>
              <a:t>Очень крутой подзаголовок презентации </a:t>
            </a:r>
          </a:p>
        </p:txBody>
      </p:sp>
      <p:sp>
        <p:nvSpPr>
          <p:cNvPr id="9" name="Заголовок основного текста"/>
          <p:cNvSpPr txBox="1"/>
          <p:nvPr/>
        </p:nvSpPr>
        <p:spPr>
          <a:xfrm>
            <a:off x="787399" y="4139373"/>
            <a:ext cx="11430001" cy="94218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r>
              <a:rPr dirty="0">
                <a:latin typeface="Arial Narrow" charset="0"/>
                <a:ea typeface="Arial Narrow" charset="0"/>
                <a:cs typeface="Arial Narrow" charset="0"/>
              </a:rPr>
              <a:t>Заголовок основного текста</a:t>
            </a:r>
          </a:p>
        </p:txBody>
      </p:sp>
      <p:sp>
        <p:nvSpPr>
          <p:cNvPr id="10"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«Клуб Эрудит» ФДП НУИ ВШЭ</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 name="Линия"/>
          <p:cNvSpPr/>
          <p:nvPr/>
        </p:nvSpPr>
        <p:spPr>
          <a:xfrm>
            <a:off x="787400" y="1574800"/>
            <a:ext cx="11430001" cy="0"/>
          </a:xfrm>
          <a:prstGeom prst="line">
            <a:avLst/>
          </a:prstGeom>
          <a:ln w="12700">
            <a:solidFill>
              <a:srgbClr val="253957"/>
            </a:solidFill>
            <a:miter lim="400000"/>
          </a:ln>
        </p:spPr>
        <p:txBody>
          <a:bodyPr lIns="50800" tIns="50800" rIns="50800" bIns="50800" anchor="ctr"/>
          <a:lstStyle/>
          <a:p>
            <a:pPr>
              <a:defRPr sz="2400"/>
            </a:pPr>
            <a:endParaRPr/>
          </a:p>
        </p:txBody>
      </p:sp>
      <p:sp>
        <p:nvSpPr>
          <p:cNvPr id="159"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787399" y="5461986"/>
            <a:ext cx="11430001" cy="3443685"/>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numCol="2" spcCol="571500"/>
          <a:lstStyle/>
          <a:p>
            <a:pPr marL="228600" indent="-228600" algn="l">
              <a:spcBef>
                <a:spcPts val="2000"/>
              </a:spcBef>
              <a:buSzPct val="100000"/>
              <a:buChar char="•"/>
              <a:defRPr sz="2100">
                <a:solidFill>
                  <a:srgbClr val="253957"/>
                </a:solidFill>
                <a:latin typeface="+mn-lt"/>
                <a:ea typeface="+mn-ea"/>
                <a:cs typeface="+mn-cs"/>
                <a:sym typeface="Arial Narrow"/>
              </a:defRPr>
            </a:pPr>
            <a:r>
              <a:rPr dirty="0">
                <a:latin typeface="Arial Narrow" charset="0"/>
                <a:ea typeface="Arial Narrow" charset="0"/>
                <a:cs typeface="Arial Narrow" charset="0"/>
              </a:rPr>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a:p>
            <a:pPr marL="228600" indent="-228600" algn="l">
              <a:spcBef>
                <a:spcPts val="2000"/>
              </a:spcBef>
              <a:buSzPct val="100000"/>
              <a:buChar char="•"/>
              <a:defRPr sz="2100">
                <a:solidFill>
                  <a:srgbClr val="253957"/>
                </a:solidFill>
                <a:latin typeface="+mn-lt"/>
                <a:ea typeface="+mn-ea"/>
                <a:cs typeface="+mn-cs"/>
                <a:sym typeface="Arial Narrow"/>
              </a:defRPr>
            </a:pPr>
            <a:r>
              <a:rPr dirty="0">
                <a:latin typeface="Arial Narrow" charset="0"/>
                <a:ea typeface="Arial Narrow" charset="0"/>
                <a:cs typeface="Arial Narrow" charset="0"/>
              </a:rPr>
              <a:t>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a:t>
            </a:r>
          </a:p>
        </p:txBody>
      </p:sp>
      <p:pic>
        <p:nvPicPr>
          <p:cNvPr id="163" name="Изображение" descr="Изображение"/>
          <p:cNvPicPr>
            <a:picLocks noChangeAspect="1"/>
          </p:cNvPicPr>
          <p:nvPr/>
        </p:nvPicPr>
        <p:blipFill>
          <a:blip r:embed="rId2">
            <a:extLst/>
          </a:blip>
          <a:stretch>
            <a:fillRect/>
          </a:stretch>
        </p:blipFill>
        <p:spPr>
          <a:xfrm>
            <a:off x="805562" y="416839"/>
            <a:ext cx="853034" cy="853034"/>
          </a:xfrm>
          <a:prstGeom prst="rect">
            <a:avLst/>
          </a:prstGeom>
          <a:ln w="12700">
            <a:miter lim="400000"/>
          </a:ln>
        </p:spPr>
      </p:pic>
      <p:sp>
        <p:nvSpPr>
          <p:cNvPr id="8" name="Очень крутой заголовок…"/>
          <p:cNvSpPr txBox="1"/>
          <p:nvPr/>
        </p:nvSpPr>
        <p:spPr>
          <a:xfrm>
            <a:off x="793361" y="2113981"/>
            <a:ext cx="11430002" cy="164496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lstStyle/>
          <a:p>
            <a:pPr algn="l">
              <a:defRPr sz="5000" b="1" cap="all">
                <a:solidFill>
                  <a:srgbClr val="253957"/>
                </a:solidFill>
                <a:latin typeface="+mn-lt"/>
                <a:ea typeface="+mn-ea"/>
                <a:cs typeface="+mn-cs"/>
                <a:sym typeface="Arial Narrow"/>
              </a:defRPr>
            </a:pPr>
            <a:r>
              <a:rPr b="1" dirty="0">
                <a:latin typeface="Arial Narrow" charset="0"/>
                <a:ea typeface="Arial Narrow" charset="0"/>
                <a:cs typeface="Arial Narrow" charset="0"/>
              </a:rPr>
              <a:t>Очень крутой заголовок</a:t>
            </a:r>
          </a:p>
          <a:p>
            <a:pPr algn="l">
              <a:defRPr sz="3000">
                <a:solidFill>
                  <a:srgbClr val="253957"/>
                </a:solidFill>
                <a:latin typeface="+mn-lt"/>
                <a:ea typeface="+mn-ea"/>
                <a:cs typeface="+mn-cs"/>
                <a:sym typeface="Arial Narrow"/>
              </a:defRPr>
            </a:pPr>
            <a:r>
              <a:rPr dirty="0">
                <a:latin typeface="Arial Narrow" charset="0"/>
                <a:ea typeface="Arial Narrow" charset="0"/>
                <a:cs typeface="Arial Narrow" charset="0"/>
              </a:rPr>
              <a:t>Очень крутой подзаголовок презентации </a:t>
            </a:r>
          </a:p>
        </p:txBody>
      </p:sp>
      <p:sp>
        <p:nvSpPr>
          <p:cNvPr id="9" name="Заголовок основного текста"/>
          <p:cNvSpPr txBox="1"/>
          <p:nvPr/>
        </p:nvSpPr>
        <p:spPr>
          <a:xfrm>
            <a:off x="787399" y="4139373"/>
            <a:ext cx="11430001" cy="942182"/>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b"/>
          <a:lstStyle>
            <a:lvl1pPr algn="l">
              <a:defRPr sz="3000" b="1">
                <a:solidFill>
                  <a:srgbClr val="253957"/>
                </a:solidFill>
                <a:latin typeface="+mn-lt"/>
                <a:ea typeface="+mn-ea"/>
                <a:cs typeface="+mn-cs"/>
                <a:sym typeface="Arial Narrow"/>
              </a:defRPr>
            </a:lvl1pPr>
          </a:lstStyle>
          <a:p>
            <a:r>
              <a:rPr dirty="0">
                <a:latin typeface="Arial Narrow" charset="0"/>
                <a:ea typeface="Arial Narrow" charset="0"/>
                <a:cs typeface="Arial Narrow" charset="0"/>
              </a:rPr>
              <a:t>Заголовок основного текста</a:t>
            </a:r>
          </a:p>
        </p:txBody>
      </p:sp>
      <p:sp>
        <p:nvSpPr>
          <p:cNvPr id="10" name="Название подразделения, лаборатории, факультета и т.д."/>
          <p:cNvSpPr txBox="1"/>
          <p:nvPr/>
        </p:nvSpPr>
        <p:spPr>
          <a:xfrm>
            <a:off x="4161666" y="662943"/>
            <a:ext cx="8082786" cy="37959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a:defRPr sz="1800">
                <a:solidFill>
                  <a:srgbClr val="253957"/>
                </a:solidFill>
                <a:latin typeface="+mn-lt"/>
                <a:ea typeface="+mn-ea"/>
                <a:cs typeface="+mn-cs"/>
                <a:sym typeface="Arial Narrow"/>
              </a:defRPr>
            </a:lvl1pPr>
          </a:lstStyle>
          <a:p>
            <a:r>
              <a:rPr lang="ru-RU" dirty="0">
                <a:latin typeface="Arial Narrow" charset="0"/>
                <a:ea typeface="Arial Narrow" charset="0"/>
                <a:cs typeface="Arial Narrow" charset="0"/>
              </a:rPr>
              <a:t>«Клуб Эрудит» ФДП НУИ ВШЭ</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Адрес: ТехтТехтТехтТехтТехтТехтТехтТехтТехтТехтТехтТехтТехт"/>
          <p:cNvSpPr txBox="1"/>
          <p:nvPr/>
        </p:nvSpPr>
        <p:spPr>
          <a:xfrm>
            <a:off x="5916702" y="8166805"/>
            <a:ext cx="6100980" cy="37959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r" defTabSz="457200">
              <a:defRPr sz="1800">
                <a:solidFill>
                  <a:srgbClr val="FFFFFF"/>
                </a:solidFill>
                <a:latin typeface="+mn-lt"/>
                <a:ea typeface="+mn-ea"/>
                <a:cs typeface="+mn-cs"/>
                <a:sym typeface="Arial Narrow"/>
              </a:defRPr>
            </a:lvl1pPr>
          </a:lstStyle>
          <a:p>
            <a:r>
              <a:rPr dirty="0">
                <a:latin typeface="Arial Narrow" charset="0"/>
                <a:ea typeface="Arial Narrow" charset="0"/>
                <a:cs typeface="Arial Narrow" charset="0"/>
              </a:rPr>
              <a:t>Адрес: ТехтТехтТехтТехтТехтТехтТехтТехтТехтТехтТехтТехтТехт</a:t>
            </a:r>
          </a:p>
        </p:txBody>
      </p:sp>
      <p:sp>
        <p:nvSpPr>
          <p:cNvPr id="166" name="www.text"/>
          <p:cNvSpPr txBox="1"/>
          <p:nvPr/>
        </p:nvSpPr>
        <p:spPr>
          <a:xfrm>
            <a:off x="987118" y="8166805"/>
            <a:ext cx="1000941" cy="37959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l" defTabSz="457200">
              <a:defRPr sz="1800">
                <a:solidFill>
                  <a:srgbClr val="FFFFFF"/>
                </a:solidFill>
                <a:latin typeface="+mn-lt"/>
                <a:ea typeface="+mn-ea"/>
                <a:cs typeface="+mn-cs"/>
                <a:sym typeface="Arial Narrow"/>
              </a:defRPr>
            </a:lvl1pPr>
          </a:lstStyle>
          <a:p>
            <a:r>
              <a:rPr dirty="0">
                <a:latin typeface="Arial Narrow" charset="0"/>
                <a:ea typeface="Arial Narrow" charset="0"/>
                <a:cs typeface="Arial Narrow" charset="0"/>
              </a:rPr>
              <a:t>www.text</a:t>
            </a:r>
          </a:p>
        </p:txBody>
      </p:sp>
      <p:sp>
        <p:nvSpPr>
          <p:cNvPr id="167" name="Телефон.: +Х (ХХХ) ХХХ ХХХХ"/>
          <p:cNvSpPr txBox="1"/>
          <p:nvPr/>
        </p:nvSpPr>
        <p:spPr>
          <a:xfrm>
            <a:off x="2540148" y="8166805"/>
            <a:ext cx="3077870" cy="379591"/>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spAutoFit/>
          </a:bodyPr>
          <a:lstStyle>
            <a:lvl1pPr algn="l" defTabSz="457200">
              <a:defRPr sz="1800">
                <a:solidFill>
                  <a:srgbClr val="FFFFFF"/>
                </a:solidFill>
                <a:latin typeface="+mn-lt"/>
                <a:ea typeface="+mn-ea"/>
                <a:cs typeface="+mn-cs"/>
                <a:sym typeface="Arial Narrow"/>
              </a:defRPr>
            </a:lvl1pPr>
          </a:lstStyle>
          <a:p>
            <a:r>
              <a:rPr dirty="0">
                <a:latin typeface="Arial Narrow" charset="0"/>
                <a:ea typeface="Arial Narrow" charset="0"/>
                <a:cs typeface="Arial Narrow" charset="0"/>
              </a:rPr>
              <a:t>Телефон.: +Х (ХХХ) ХХХ ХХХХ </a:t>
            </a:r>
          </a:p>
        </p:txBody>
      </p:sp>
      <p:pic>
        <p:nvPicPr>
          <p:cNvPr id="168" name="Изображение" descr="Изображение"/>
          <p:cNvPicPr>
            <a:picLocks noChangeAspect="1"/>
          </p:cNvPicPr>
          <p:nvPr/>
        </p:nvPicPr>
        <p:blipFill>
          <a:blip r:embed="rId2">
            <a:extLst/>
          </a:blip>
          <a:stretch>
            <a:fillRect/>
          </a:stretch>
        </p:blipFill>
        <p:spPr>
          <a:xfrm>
            <a:off x="5366098" y="3498712"/>
            <a:ext cx="2272604" cy="2197376"/>
          </a:xfrm>
          <a:prstGeom prst="rect">
            <a:avLst/>
          </a:prstGeom>
          <a:ln w="12700">
            <a:miter lim="400000"/>
          </a:ln>
        </p:spPr>
      </p:pic>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3</TotalTime>
  <Words>1426</Words>
  <Application>Microsoft Office PowerPoint</Application>
  <PresentationFormat>Произвольный</PresentationFormat>
  <Paragraphs>44</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Эрудит</dc:creator>
  <cp:lastModifiedBy>Пользователь Windows</cp:lastModifiedBy>
  <cp:revision>3</cp:revision>
  <dcterms:modified xsi:type="dcterms:W3CDTF">2018-02-08T16:08:58Z</dcterms:modified>
</cp:coreProperties>
</file>